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54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9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7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72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23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8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97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15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2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80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CCD9-D50A-47F8-89C2-F59498F4135C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3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BD2B9E-6921-4453-7F3B-8C19E5D7501A}"/>
              </a:ext>
            </a:extLst>
          </p:cNvPr>
          <p:cNvSpPr/>
          <p:nvPr/>
        </p:nvSpPr>
        <p:spPr>
          <a:xfrm>
            <a:off x="0" y="742087"/>
            <a:ext cx="32351162" cy="40822563"/>
          </a:xfrm>
          <a:prstGeom prst="rect">
            <a:avLst/>
          </a:prstGeom>
          <a:noFill/>
          <a:ln w="254000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44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8C21D-628A-FF15-DE85-CB394B6A3407}"/>
              </a:ext>
            </a:extLst>
          </p:cNvPr>
          <p:cNvSpPr/>
          <p:nvPr/>
        </p:nvSpPr>
        <p:spPr>
          <a:xfrm>
            <a:off x="238781" y="1452300"/>
            <a:ext cx="30947194" cy="4378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29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1229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76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US" sz="6576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576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Co-Author Name</a:t>
            </a:r>
            <a:r>
              <a:rPr lang="en-US" sz="6576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58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Author details and  affiliation</a:t>
            </a:r>
            <a:endParaRPr lang="en-US" sz="7394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394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EEF061-08CD-2B07-4756-1E54B29FC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781" y="2650972"/>
            <a:ext cx="8397039" cy="19812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13DC13-5304-D329-C27B-A3B32FA75F61}"/>
              </a:ext>
            </a:extLst>
          </p:cNvPr>
          <p:cNvSpPr>
            <a:spLocks noChangeAspect="1"/>
          </p:cNvSpPr>
          <p:nvPr/>
        </p:nvSpPr>
        <p:spPr>
          <a:xfrm>
            <a:off x="25590278" y="2317905"/>
            <a:ext cx="6064250" cy="27013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college/ university logo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02620-2923-348A-ECD7-E1552BCB6B22}"/>
              </a:ext>
            </a:extLst>
          </p:cNvPr>
          <p:cNvSpPr/>
          <p:nvPr/>
        </p:nvSpPr>
        <p:spPr>
          <a:xfrm>
            <a:off x="238781" y="6075917"/>
            <a:ext cx="31957724" cy="1812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Introduction                                                    Need for the study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8A3DE-F5E0-F65F-CF44-0574D82AAE37}"/>
              </a:ext>
            </a:extLst>
          </p:cNvPr>
          <p:cNvSpPr/>
          <p:nvPr/>
        </p:nvSpPr>
        <p:spPr>
          <a:xfrm>
            <a:off x="238782" y="15729722"/>
            <a:ext cx="31921726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Materials and Methods                                     Results &amp; Discussion					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48E084-55B8-0E5C-1587-9071A6E00BEB}"/>
              </a:ext>
            </a:extLst>
          </p:cNvPr>
          <p:cNvSpPr/>
          <p:nvPr/>
        </p:nvSpPr>
        <p:spPr>
          <a:xfrm>
            <a:off x="145912" y="32311196"/>
            <a:ext cx="31957724" cy="2024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Summary &amp; Conclusion                          Acknowledgments  &amp;  References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BE2870-B4C9-C344-9D9D-8F6D29726C44}"/>
              </a:ext>
            </a:extLst>
          </p:cNvPr>
          <p:cNvSpPr/>
          <p:nvPr/>
        </p:nvSpPr>
        <p:spPr>
          <a:xfrm>
            <a:off x="-109914" y="41724263"/>
            <a:ext cx="32509202" cy="1476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ICCAPID-2023 held at Jawaharlal Nehru Technological University Hyderabad (JNTUH) on 16-17 Mar, 2023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E511EE96-99DF-1540-031C-E1A7B5220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19273838"/>
            <a:ext cx="15703550" cy="821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453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6025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597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169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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Font- Times New Roman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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Size- Title- 60 points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45 Points for Author’s name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35 Points for Affiliations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30 points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headings &amp; subheadings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20-26 points normal font type for running   text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D6A1A7-3DD6-38FC-12EA-4695FD0A0C82}"/>
              </a:ext>
            </a:extLst>
          </p:cNvPr>
          <p:cNvCxnSpPr>
            <a:cxnSpLocks/>
          </p:cNvCxnSpPr>
          <p:nvPr/>
        </p:nvCxnSpPr>
        <p:spPr>
          <a:xfrm flipH="1">
            <a:off x="16064299" y="6014541"/>
            <a:ext cx="1201" cy="3544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>
            <a:extLst>
              <a:ext uri="{FF2B5EF4-FFF2-40B4-BE49-F238E27FC236}">
                <a16:creationId xmlns:a16="http://schemas.microsoft.com/office/drawing/2014/main" id="{9223157B-E91B-74CC-7BCC-934E127AE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355" y="22075852"/>
            <a:ext cx="140684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167163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preferred background colour is white, the font colour is black and no colour fonts are permitted.</a:t>
            </a:r>
            <a:endParaRPr kumimoji="0" lang="en-IN" altLang="en-US" sz="6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2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123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IT-Support</dc:creator>
  <cp:lastModifiedBy>IT-Support</cp:lastModifiedBy>
  <cp:revision>7</cp:revision>
  <dcterms:created xsi:type="dcterms:W3CDTF">2022-08-26T09:31:45Z</dcterms:created>
  <dcterms:modified xsi:type="dcterms:W3CDTF">2023-01-25T11:20:03Z</dcterms:modified>
</cp:coreProperties>
</file>