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FF248-8D21-3C12-657F-E21BB594B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00600-21F6-AFB8-9FCE-3427C3D4E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2635E-3D18-21AA-A778-E24280D0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B9C8D-C1FA-4C3E-8321-AC2AC1058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32064-E963-81B2-3D55-ADA62B127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90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7E6C4-6D94-FA60-6E27-565E91EFE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7AFCB-6973-AA65-EBA4-E490276A4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32CE3-F584-EA49-83EE-B7B979CE9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8A131-B3AF-8A19-8CD0-33634BCC6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8A1CC-298B-1452-1292-5954E17B9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873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81162D-FFF3-0CE8-0712-C2AC0FEE3D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27EEA-A4AF-6851-97DB-3CDB23AD3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BC94C-0004-1045-D823-26B7E6E33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B870-F17D-EA4E-717C-D434D0AF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8E9D1-324B-E214-DF17-B2BCFD7C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836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DFC58-1310-7B48-9659-1142BC1E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60D5C-7E8C-DDF7-070F-3F15DC9B6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E9D37-DBAF-402C-4A4C-A1A1F3F0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25C52-842F-7101-CEFD-6A8E2E21B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0E08F-E5F8-917F-9AA7-6CFE6D5FB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527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D5D21-22CE-E6B2-323F-423BFC506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6729B-5895-7B0C-7733-99960C9A31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7B381-5067-2045-7B68-1DFFB297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FB709-B972-A739-649E-FE7A4C94B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AF0A5-828D-23E5-56FE-EFE96511D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966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62F49-A1E5-5C8D-1A93-ED35AF0D0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A74D4-085A-6F6C-1977-1CC0EC58C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347F2-4003-7BB5-E12B-50C9798A1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E3245-1036-D13B-24AE-DCD8E1A8A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A63E3-6BA4-B890-E8ED-F5161E291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57268-FE7C-B739-8AF6-3CA0302E0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002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3BD2F-A926-CC39-D95B-DF131B92D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873F6-B766-185B-DDB6-D7387D464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A1C6AA-08F9-A33D-DF4C-9F4DD25C6C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C0186C-5C96-54EE-8003-D74F70541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4D96E-0A09-F819-EA65-95F102035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CCDF11-8D36-4C8A-8C28-44A9505AE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FE1B90-0FA3-8C5A-1388-AF8717C01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598BBE-6ACC-F1B0-1F40-23D03672A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250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B5433-52E2-5C8A-939A-054E8C1C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BD09AC-6BBF-6AE1-E292-9F0FA1A72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0B696-0F63-6DEF-2690-9ECD5DB82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715744-3D1D-4126-0F9B-350CC24C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981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81B72-1430-F91F-78BA-EAB2BFF5F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DD77EB-B5DF-AE08-F39B-B59B21D6B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8D2E4-9119-7E89-DD1C-F5731759B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697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AC26-92B4-986A-3F8C-9B5AA0CD4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8128B-22FB-3303-8A18-CA80DB61D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9211D5-8009-9455-312E-5C91D7BC1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F5FB8-0F85-DC73-7554-26B069F7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72CE71-D50A-89A9-31D1-4A765DC33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BF43A-ADDA-FE97-3E22-6D613A5F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571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CB6D6-6836-1152-A168-C06FB0F2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C1A066-E4F8-D782-B991-7F326F78D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8EC97-3A9D-2F45-ECD4-B49F9C41D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26EF0-CFF6-4CB3-0C46-379F8079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9FDF-9899-4A14-9F71-97DCC30D2A73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8252F-8147-6796-56EA-EFE291A66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DB56D-CD44-6698-D9B9-30287A4C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585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4CE9F2-2A0D-ED82-5FEA-E9E894539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1B7D5-CFB0-2C7C-B076-1D3A9686E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F6823-2432-CE15-25C5-9B5428311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29FDF-9899-4A14-9F71-97DCC30D2A73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FC443-57CF-ADDA-D3AD-80D08A2F23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77E6B-1F95-D812-68BE-35C32575FC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77FB2-B33B-4809-8C60-83362F3F20D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922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ICCAPID 2023, Association of Pharmaceutical Research(APR) &amp; Jawaharlal Nehru Technological University Hyderabad (JNTUH),Telangana, India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6265165" y="740569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FCDB33A-516F-5B8A-57CF-54F7C54C8A5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14254" y="1914249"/>
            <a:ext cx="10201275" cy="1255713"/>
          </a:xfrm>
        </p:spPr>
        <p:txBody>
          <a:bodyPr anchor="ctr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PRESENTATION (Shall be in bold uppercase)</a:t>
            </a:r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Subtitle 2">
                <a:extLst>
                  <a:ext uri="{FF2B5EF4-FFF2-40B4-BE49-F238E27FC236}">
                    <a16:creationId xmlns:a16="http://schemas.microsoft.com/office/drawing/2014/main" id="{8A637207-46A4-5083-3FF5-17B518FF1CDB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182342" y="2716919"/>
                <a:ext cx="10665101" cy="450851"/>
              </a:xfrm>
            </p:spPr>
            <p:txBody>
              <a:bodyPr rtlCol="0">
                <a:normAutofit fontScale="92500"/>
              </a:bodyPr>
              <a:lstStyle/>
              <a:p>
                <a:pPr>
                  <a:defRPr/>
                </a:pPr>
                <a:r>
                  <a:rPr lang="en-IN" sz="2200" b="1" u="sng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Author Name</a:t>
                </a:r>
                <a:r>
                  <a:rPr lang="en-IN" b="1" u="sng" baseline="30000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1</a:t>
                </a:r>
                <a:r>
                  <a:rPr lang="en-IN" sz="2200" b="1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20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𝐶𝑜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𝐴𝑢𝑡h𝑜𝑟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𝑁𝑎𝑚𝑒</m:t>
                        </m:r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sz="2200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,</a:t>
                </a:r>
                <a:r>
                  <a:rPr lang="en-IN" sz="2200" b="1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𝐶𝑜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𝐴𝑢𝑡h𝑜𝑟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𝑁𝑎𝑚𝑒</m:t>
                        </m:r>
                        <m:r>
                          <a:rPr lang="en-IN" sz="2200" i="1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IN" sz="2200" b="0" i="1" smtClean="0">
                            <a:latin typeface="Cambria Math" panose="02040503050406030204" pitchFamily="18" charset="0"/>
                            <a:ea typeface="Yu Gothic" panose="020B0400000000000000" pitchFamily="34" charset="-128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IN" sz="2200" b="0" i="0" smtClean="0">
                        <a:latin typeface="Cambria Math" panose="02040503050406030204" pitchFamily="18" charset="0"/>
                        <a:ea typeface="Yu Gothic" panose="020B0400000000000000" pitchFamily="34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N" sz="2200" dirty="0">
                    <a:latin typeface="Times New Roman" panose="02020603050405020304" pitchFamily="18" charset="0"/>
                    <a:ea typeface="Yu Gothic" panose="020B0400000000000000" pitchFamily="34" charset="-128"/>
                    <a:cs typeface="Times New Roman" panose="02020603050405020304" pitchFamily="18" charset="0"/>
                  </a:rPr>
                  <a:t>(Shall be in un-bold sentence case) </a:t>
                </a:r>
                <a:endParaRPr lang="en-IN" sz="2200" b="1" dirty="0">
                  <a:latin typeface="Times New Roman" panose="02020603050405020304" pitchFamily="18" charset="0"/>
                  <a:ea typeface="Yu Gothic" panose="020B0400000000000000" pitchFamily="34" charset="-128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Subtitle 2">
                <a:extLst>
                  <a:ext uri="{FF2B5EF4-FFF2-40B4-BE49-F238E27FC236}">
                    <a16:creationId xmlns:a16="http://schemas.microsoft.com/office/drawing/2014/main" id="{8A637207-46A4-5083-3FF5-17B518FF1C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182342" y="2716919"/>
                <a:ext cx="10665101" cy="450851"/>
              </a:xfrm>
              <a:blipFill>
                <a:blip r:embed="rId2"/>
                <a:stretch>
                  <a:fillRect t="-16216" r="-572" b="-540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8">
            <a:extLst>
              <a:ext uri="{FF2B5EF4-FFF2-40B4-BE49-F238E27FC236}">
                <a16:creationId xmlns:a16="http://schemas.microsoft.com/office/drawing/2014/main" id="{576EF9F2-7A95-2C05-9BD1-FA9D3B3F6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180" y="3460269"/>
            <a:ext cx="86090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 (should be in un-bold sentence case)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1C3770-2E34-CCBB-23DE-C33F9406389D}"/>
              </a:ext>
            </a:extLst>
          </p:cNvPr>
          <p:cNvSpPr>
            <a:spLocks noChangeAspect="1"/>
          </p:cNvSpPr>
          <p:nvPr/>
        </p:nvSpPr>
        <p:spPr>
          <a:xfrm>
            <a:off x="3509169" y="738206"/>
            <a:ext cx="2014538" cy="7716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college/ university logo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F1763C43-8DA6-FBE3-FA03-89F126865B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01377" y="714714"/>
            <a:ext cx="2030868" cy="7591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58A30D7-C39F-19F0-7178-03D9049622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1326" y="853246"/>
            <a:ext cx="2501366" cy="5901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05869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ICCAPID 2023, Association of Pharmaceutical Research(APR) &amp; Jawaharlal Nehru Technological University Hyderabad (JNTUH),Telangana, India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652282-12E8-22C5-A2C4-95421EC6F6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02873" y="720174"/>
            <a:ext cx="9164637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 and References 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17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ICCAPID 2023, Association of Pharmaceutical Research(APR) &amp; Jawaharlal Nehru Technological University Hyderabad (JNTUH),Telangana, India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FFD38D-264A-1EC0-C970-D682062EC6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55694" y="679692"/>
            <a:ext cx="7950200" cy="530225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00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ICCAPID 2023, Association of Pharmaceutical Research(APR) &amp; Jawaharlal Nehru Technological University Hyderabad (JNTUH),Telangana, India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1C1CC6-2C81-8F52-0919-6BAF6F619B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38968" y="716517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Aims and Objectives 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1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ICCAPID 2023, Association of Pharmaceutical Research(APR) &amp; Jawaharlal Nehru Technological University Hyderabad (JNTUH),Telangana, India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B73C10-40ED-FBEF-ACD1-3488D04383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18481" y="720174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 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07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ICCAPID 2023, Association of Pharmaceutical Research(APR) &amp; Jawaharlal Nehru Technological University Hyderabad (JNTUH),Telangana, India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4B47-B4D2-53E8-0AFB-9D03CFAA06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13681" y="720174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679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ICCAPID 2023, Association of Pharmaceutical Research(APR) &amp; Jawaharlal Nehru Technological University Hyderabad (JNTUH),Telangana, India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969C98-447B-4E5F-5DCD-D3946E2DA81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13681" y="720174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766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ICCAPID 2023, Association of Pharmaceutical Research(APR) &amp; Jawaharlal Nehru Technological University Hyderabad (JNTUH),Telangana, India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22C9B6-DAB3-ECF1-5660-BD2A90D14B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13681" y="720174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16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ICCAPID 2023, Association of Pharmaceutical Research(APR) &amp; Jawaharlal Nehru Technological University Hyderabad (JNTUH),Telangana, India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ED883C-B49F-55A5-E62D-CDE5BB7D838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13681" y="720174"/>
            <a:ext cx="7950200" cy="603250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0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CDD1099-A05E-B855-BA16-402A42FB93E2}"/>
              </a:ext>
            </a:extLst>
          </p:cNvPr>
          <p:cNvSpPr/>
          <p:nvPr/>
        </p:nvSpPr>
        <p:spPr>
          <a:xfrm>
            <a:off x="0" y="134386"/>
            <a:ext cx="12192000" cy="1920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34BCF3-20A6-3F1C-00F6-E49D7BDEF519}"/>
              </a:ext>
            </a:extLst>
          </p:cNvPr>
          <p:cNvSpPr/>
          <p:nvPr/>
        </p:nvSpPr>
        <p:spPr>
          <a:xfrm>
            <a:off x="0" y="0"/>
            <a:ext cx="12192000" cy="1524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3D8EED-1488-25BF-FDCA-2EB94D8FDBE3}"/>
              </a:ext>
            </a:extLst>
          </p:cNvPr>
          <p:cNvSpPr/>
          <p:nvPr/>
        </p:nvSpPr>
        <p:spPr>
          <a:xfrm>
            <a:off x="0" y="405849"/>
            <a:ext cx="12192000" cy="730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Group 10">
            <a:extLst>
              <a:ext uri="{FF2B5EF4-FFF2-40B4-BE49-F238E27FC236}">
                <a16:creationId xmlns:a16="http://schemas.microsoft.com/office/drawing/2014/main" id="{293E7DCB-BDB9-01AE-21F6-B164B0C91252}"/>
              </a:ext>
            </a:extLst>
          </p:cNvPr>
          <p:cNvGrpSpPr>
            <a:grpSpLocks/>
          </p:cNvGrpSpPr>
          <p:nvPr/>
        </p:nvGrpSpPr>
        <p:grpSpPr bwMode="auto">
          <a:xfrm>
            <a:off x="0" y="6765925"/>
            <a:ext cx="12192000" cy="92075"/>
            <a:chOff x="1" y="6096362"/>
            <a:chExt cx="9224209" cy="19104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1D22AFB-799E-2677-53D5-3C2424A93873}"/>
                </a:ext>
              </a:extLst>
            </p:cNvPr>
            <p:cNvSpPr/>
            <p:nvPr/>
          </p:nvSpPr>
          <p:spPr>
            <a:xfrm>
              <a:off x="3417042" y="6096362"/>
              <a:ext cx="2902983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E8F7AD9-95C0-9B0F-8977-29BA42376CE2}"/>
                </a:ext>
              </a:extLst>
            </p:cNvPr>
            <p:cNvSpPr/>
            <p:nvPr/>
          </p:nvSpPr>
          <p:spPr>
            <a:xfrm>
              <a:off x="6320025" y="6096362"/>
              <a:ext cx="2904185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6920E17-E75B-8F79-45F0-FD4A85BF7E20}"/>
                </a:ext>
              </a:extLst>
            </p:cNvPr>
            <p:cNvSpPr/>
            <p:nvPr/>
          </p:nvSpPr>
          <p:spPr>
            <a:xfrm>
              <a:off x="1" y="6096362"/>
              <a:ext cx="3417041" cy="1910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12" name="Footer Placeholder 1">
            <a:extLst>
              <a:ext uri="{FF2B5EF4-FFF2-40B4-BE49-F238E27FC236}">
                <a16:creationId xmlns:a16="http://schemas.microsoft.com/office/drawing/2014/main" id="{54D89612-017B-364B-DC61-F37B934D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13681" y="6313488"/>
            <a:ext cx="9164637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ICCAPID 2023, Association of Pharmaceutical Research(APR) &amp; Jawaharlal Nehru Technological University Hyderabad (JNTUH),Telangana, India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98FC0A-F934-7A27-6D67-F05C4421D5B9}"/>
              </a:ext>
            </a:extLst>
          </p:cNvPr>
          <p:cNvSpPr/>
          <p:nvPr/>
        </p:nvSpPr>
        <p:spPr>
          <a:xfrm>
            <a:off x="10067510" y="566186"/>
            <a:ext cx="2014538" cy="7572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ID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199B69-A8D4-881E-FB52-0AC1FC8216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12463" y="577645"/>
            <a:ext cx="7950200" cy="757238"/>
          </a:xfrm>
        </p:spPr>
        <p:txBody>
          <a:bodyPr anchor="b">
            <a:normAutofit fontScale="90000"/>
          </a:bodyPr>
          <a:lstStyle/>
          <a:p>
            <a:pPr marL="406400" indent="-406400" eaLnBrk="1" hangingPunct="1">
              <a:lnSpc>
                <a:spcPct val="150000"/>
              </a:lnSpc>
            </a:pPr>
            <a:r>
              <a:rPr lang="en-IN" alt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and Conclusion </a:t>
            </a:r>
            <a:endParaRPr lang="en-I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585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306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Yu Gothic</vt:lpstr>
      <vt:lpstr>Arial</vt:lpstr>
      <vt:lpstr>Calibri</vt:lpstr>
      <vt:lpstr>Calibri Light</vt:lpstr>
      <vt:lpstr>Cambria Math</vt:lpstr>
      <vt:lpstr>Times New Roman</vt:lpstr>
      <vt:lpstr>Office Theme</vt:lpstr>
      <vt:lpstr>TITLE OF THE PRESENTATION (Shall be in bold uppercase) </vt:lpstr>
      <vt:lpstr>Introduction </vt:lpstr>
      <vt:lpstr>Aims and Objectives </vt:lpstr>
      <vt:lpstr>Materials and Methods </vt:lpstr>
      <vt:lpstr>Results and Discussion</vt:lpstr>
      <vt:lpstr>Results and Discussion</vt:lpstr>
      <vt:lpstr>Results and Discussion</vt:lpstr>
      <vt:lpstr>Results and Discussion</vt:lpstr>
      <vt:lpstr>Summary and Conclusion </vt:lpstr>
      <vt:lpstr>Acknowledgement and 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 (Shall be in bold uppercase) </dc:title>
  <dc:creator>IT-Support</dc:creator>
  <cp:lastModifiedBy>IT-Support</cp:lastModifiedBy>
  <cp:revision>7</cp:revision>
  <dcterms:created xsi:type="dcterms:W3CDTF">2022-08-26T09:07:49Z</dcterms:created>
  <dcterms:modified xsi:type="dcterms:W3CDTF">2023-01-25T11:21:39Z</dcterms:modified>
</cp:coreProperties>
</file>